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908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7521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5987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70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110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196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049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930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959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44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098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5247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6AC28-A296-4E65-BDEA-62BCFA05B10C}" type="datetimeFigureOut">
              <a:rPr lang="ko-KR" altLang="en-US" smtClean="0"/>
              <a:t>2022-01-18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CCEDC-5C1A-4D2A-B43B-410F4CDC2D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667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03_개인자료\01_재테크\02_부동산\02_아파트\20190602_펜타푸르지오(전세)\c_8hfUd018svci4oibm5pf0yp_sh36u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7"/>
          <a:stretch/>
        </p:blipFill>
        <p:spPr bwMode="auto">
          <a:xfrm>
            <a:off x="0" y="819150"/>
            <a:ext cx="914400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0" y="0"/>
            <a:ext cx="2051720" cy="5486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현재 위치</a:t>
            </a:r>
            <a:endParaRPr lang="ko-KR" altLang="en-US" sz="2400" b="1" dirty="0"/>
          </a:p>
        </p:txBody>
      </p:sp>
      <p:sp>
        <p:nvSpPr>
          <p:cNvPr id="5" name="직사각형 4"/>
          <p:cNvSpPr/>
          <p:nvPr/>
        </p:nvSpPr>
        <p:spPr>
          <a:xfrm>
            <a:off x="2195736" y="2780928"/>
            <a:ext cx="1116632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A8004T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5508104" y="4797152"/>
            <a:ext cx="1296144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A1004NS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917154" y="5085184"/>
            <a:ext cx="1296144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문제 </a:t>
            </a:r>
            <a:r>
              <a:rPr lang="en-US" altLang="ko-KR" dirty="0" smtClean="0"/>
              <a:t>1.</a:t>
            </a:r>
          </a:p>
          <a:p>
            <a:pPr algn="ctr"/>
            <a:r>
              <a:rPr lang="en-US" altLang="ko-KR" dirty="0" smtClean="0"/>
              <a:t>PC </a:t>
            </a:r>
            <a:r>
              <a:rPr lang="ko-KR" altLang="en-US" dirty="0" err="1" smtClean="0"/>
              <a:t>렉걸림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516216" y="2779762"/>
            <a:ext cx="1296144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문제 </a:t>
            </a:r>
            <a:r>
              <a:rPr lang="en-US" altLang="ko-KR" sz="1200" dirty="0"/>
              <a:t>2</a:t>
            </a:r>
            <a:r>
              <a:rPr lang="en-US" altLang="ko-KR" sz="1200" dirty="0" smtClean="0"/>
              <a:t>.</a:t>
            </a:r>
          </a:p>
          <a:p>
            <a:pPr algn="ctr"/>
            <a:r>
              <a:rPr lang="ko-KR" altLang="en-US" sz="1200" dirty="0" err="1" smtClean="0"/>
              <a:t>와이파이</a:t>
            </a:r>
            <a:r>
              <a:rPr lang="ko-KR" altLang="en-US" sz="1200" dirty="0" smtClean="0"/>
              <a:t> 안됨</a:t>
            </a:r>
            <a:endParaRPr lang="ko-KR" altLang="en-US" sz="1200" dirty="0"/>
          </a:p>
        </p:txBody>
      </p:sp>
      <p:sp>
        <p:nvSpPr>
          <p:cNvPr id="10" name="직사각형 9"/>
          <p:cNvSpPr/>
          <p:nvPr/>
        </p:nvSpPr>
        <p:spPr>
          <a:xfrm>
            <a:off x="736104" y="3550543"/>
            <a:ext cx="1296144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문제 </a:t>
            </a:r>
            <a:r>
              <a:rPr lang="en-US" altLang="ko-KR" sz="1200" dirty="0"/>
              <a:t>2</a:t>
            </a:r>
            <a:r>
              <a:rPr lang="en-US" altLang="ko-KR" sz="1200" dirty="0" smtClean="0"/>
              <a:t>.</a:t>
            </a:r>
          </a:p>
          <a:p>
            <a:pPr algn="ctr"/>
            <a:r>
              <a:rPr lang="ko-KR" altLang="en-US" sz="1200" dirty="0" err="1" smtClean="0"/>
              <a:t>와이파이</a:t>
            </a:r>
            <a:r>
              <a:rPr lang="ko-KR" altLang="en-US" sz="1200" dirty="0" smtClean="0"/>
              <a:t> 안됨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6209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03_개인자료\01_재테크\02_부동산\02_아파트\20190602_펜타푸르지오(전세)\c_8hfUd018svci4oibm5pf0yp_sh36u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7"/>
          <a:stretch/>
        </p:blipFill>
        <p:spPr bwMode="auto">
          <a:xfrm>
            <a:off x="0" y="819150"/>
            <a:ext cx="9144000" cy="603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0" y="0"/>
            <a:ext cx="2267744" cy="5486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개</a:t>
            </a:r>
            <a:r>
              <a:rPr lang="ko-KR" altLang="en-US" sz="2400" b="1" dirty="0"/>
              <a:t>선</a:t>
            </a:r>
            <a:r>
              <a:rPr lang="ko-KR" altLang="en-US" sz="2400" b="1" dirty="0" smtClean="0"/>
              <a:t> 예정위치</a:t>
            </a:r>
            <a:endParaRPr lang="ko-KR" altLang="en-US" sz="2400" b="1" dirty="0"/>
          </a:p>
        </p:txBody>
      </p:sp>
      <p:sp>
        <p:nvSpPr>
          <p:cNvPr id="5" name="직사각형 4"/>
          <p:cNvSpPr/>
          <p:nvPr/>
        </p:nvSpPr>
        <p:spPr>
          <a:xfrm>
            <a:off x="2195736" y="2780928"/>
            <a:ext cx="1296144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AX2004M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5508104" y="4797152"/>
            <a:ext cx="1296144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A1004NS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882105" y="5381575"/>
            <a:ext cx="1296144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문제 </a:t>
            </a:r>
            <a:r>
              <a:rPr lang="en-US" altLang="ko-KR" dirty="0" smtClean="0"/>
              <a:t>1.</a:t>
            </a:r>
          </a:p>
          <a:p>
            <a:pPr algn="ctr"/>
            <a:r>
              <a:rPr lang="en-US" altLang="ko-KR" dirty="0" smtClean="0"/>
              <a:t>PC </a:t>
            </a:r>
            <a:r>
              <a:rPr lang="ko-KR" altLang="en-US" dirty="0" err="1" smtClean="0"/>
              <a:t>렉걸림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516216" y="2779762"/>
            <a:ext cx="1296144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문제 </a:t>
            </a:r>
            <a:r>
              <a:rPr lang="en-US" altLang="ko-KR" sz="1200" dirty="0"/>
              <a:t>2</a:t>
            </a:r>
            <a:r>
              <a:rPr lang="en-US" altLang="ko-KR" sz="1200" dirty="0" smtClean="0"/>
              <a:t>.</a:t>
            </a:r>
          </a:p>
          <a:p>
            <a:pPr algn="ctr"/>
            <a:r>
              <a:rPr lang="ko-KR" altLang="en-US" sz="1200" dirty="0" err="1" smtClean="0"/>
              <a:t>와이파이</a:t>
            </a:r>
            <a:r>
              <a:rPr lang="ko-KR" altLang="en-US" sz="1200" dirty="0" smtClean="0"/>
              <a:t> 안됨</a:t>
            </a:r>
            <a:endParaRPr lang="ko-KR" altLang="en-US" sz="1200" dirty="0"/>
          </a:p>
        </p:txBody>
      </p:sp>
      <p:sp>
        <p:nvSpPr>
          <p:cNvPr id="10" name="직사각형 9"/>
          <p:cNvSpPr/>
          <p:nvPr/>
        </p:nvSpPr>
        <p:spPr>
          <a:xfrm>
            <a:off x="736104" y="3550543"/>
            <a:ext cx="1296144" cy="57606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smtClean="0"/>
              <a:t>문제 </a:t>
            </a:r>
            <a:r>
              <a:rPr lang="en-US" altLang="ko-KR" sz="1200" dirty="0"/>
              <a:t>2</a:t>
            </a:r>
            <a:r>
              <a:rPr lang="en-US" altLang="ko-KR" sz="1200" dirty="0" smtClean="0"/>
              <a:t>.</a:t>
            </a:r>
          </a:p>
          <a:p>
            <a:pPr algn="ctr"/>
            <a:r>
              <a:rPr lang="ko-KR" altLang="en-US" sz="1200" dirty="0" err="1" smtClean="0"/>
              <a:t>와이파이</a:t>
            </a:r>
            <a:r>
              <a:rPr lang="ko-KR" altLang="en-US" sz="1200" dirty="0" smtClean="0"/>
              <a:t> 안됨</a:t>
            </a:r>
            <a:endParaRPr lang="ko-KR" altLang="en-US" sz="1200" dirty="0"/>
          </a:p>
        </p:txBody>
      </p:sp>
      <p:sp>
        <p:nvSpPr>
          <p:cNvPr id="11" name="직사각형 10"/>
          <p:cNvSpPr/>
          <p:nvPr/>
        </p:nvSpPr>
        <p:spPr>
          <a:xfrm>
            <a:off x="998451" y="5065762"/>
            <a:ext cx="1116632" cy="28803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A8004T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7817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39</Words>
  <Application>Microsoft Office PowerPoint</Application>
  <PresentationFormat>화면 슬라이드 쇼(4:3)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정윤호</dc:creator>
  <cp:lastModifiedBy>정윤호</cp:lastModifiedBy>
  <cp:revision>3</cp:revision>
  <dcterms:created xsi:type="dcterms:W3CDTF">2022-01-18T03:48:46Z</dcterms:created>
  <dcterms:modified xsi:type="dcterms:W3CDTF">2022-01-18T04:32:09Z</dcterms:modified>
</cp:coreProperties>
</file>