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9144000" cy="6858000" type="screen4x3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12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72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641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953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1190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21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05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856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078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1051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5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034A4-816C-47B2-9856-866E07277377}" type="datetimeFigureOut">
              <a:rPr lang="ko-KR" altLang="en-US" smtClean="0"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79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그룹 58"/>
          <p:cNvGrpSpPr/>
          <p:nvPr/>
        </p:nvGrpSpPr>
        <p:grpSpPr>
          <a:xfrm>
            <a:off x="943436" y="824728"/>
            <a:ext cx="7232415" cy="4287723"/>
            <a:chOff x="1207806" y="968971"/>
            <a:chExt cx="7232415" cy="4287723"/>
          </a:xfrm>
        </p:grpSpPr>
        <p:sp>
          <p:nvSpPr>
            <p:cNvPr id="2" name="직사각형 1"/>
            <p:cNvSpPr/>
            <p:nvPr/>
          </p:nvSpPr>
          <p:spPr>
            <a:xfrm>
              <a:off x="1207806" y="3065715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/>
                <a:t>kt</a:t>
              </a:r>
              <a:r>
                <a:rPr lang="ko-KR" altLang="en-US" sz="1200" dirty="0" smtClean="0"/>
                <a:t>모뎀</a:t>
              </a:r>
              <a:endParaRPr lang="ko-KR" altLang="en-US" sz="1200" dirty="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843380" y="3065715"/>
              <a:ext cx="2016225" cy="53176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 err="1" smtClean="0">
                  <a:solidFill>
                    <a:srgbClr val="FF0000"/>
                  </a:solidFill>
                </a:rPr>
                <a:t>IpTime</a:t>
              </a:r>
              <a:endParaRPr lang="en-US" altLang="ko-KR" sz="1200" b="1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rgbClr val="FF0000"/>
                  </a:solidFill>
                </a:rPr>
                <a:t>SW2400plus</a:t>
              </a:r>
              <a:endParaRPr lang="ko-KR" altLang="en-US" sz="12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5" name="직선 화살표 연결선 4"/>
            <p:cNvCxnSpPr>
              <a:stCxn id="2" idx="3"/>
              <a:endCxn id="3" idx="1"/>
            </p:cNvCxnSpPr>
            <p:nvPr/>
          </p:nvCxnSpPr>
          <p:spPr>
            <a:xfrm flipV="1">
              <a:off x="2143910" y="3331598"/>
              <a:ext cx="699470" cy="2214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직사각형 5"/>
            <p:cNvSpPr/>
            <p:nvPr/>
          </p:nvSpPr>
          <p:spPr>
            <a:xfrm>
              <a:off x="5501923" y="2240400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AX8004M</a:t>
              </a:r>
              <a:endParaRPr lang="en-US" altLang="ko-KR" sz="1200" dirty="0"/>
            </a:p>
            <a:p>
              <a:pPr algn="ctr"/>
              <a:r>
                <a:rPr lang="ko-KR" altLang="en-US" sz="1200" dirty="0" err="1" smtClean="0"/>
                <a:t>콘트롤러활성</a:t>
              </a:r>
              <a:r>
                <a:rPr lang="ko-KR" altLang="en-US" sz="1200" dirty="0" err="1"/>
                <a:t>화</a:t>
              </a:r>
              <a:endParaRPr lang="en-US" altLang="ko-KR" sz="1200" dirty="0" smtClean="0"/>
            </a:p>
          </p:txBody>
        </p:sp>
        <p:cxnSp>
          <p:nvCxnSpPr>
            <p:cNvPr id="10" name="직선 화살표 연결선 9"/>
            <p:cNvCxnSpPr/>
            <p:nvPr/>
          </p:nvCxnSpPr>
          <p:spPr>
            <a:xfrm flipV="1">
              <a:off x="4847840" y="2528432"/>
              <a:ext cx="614294" cy="7617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직사각형 17"/>
            <p:cNvSpPr/>
            <p:nvPr/>
          </p:nvSpPr>
          <p:spPr>
            <a:xfrm>
              <a:off x="5533161" y="4516211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AX8004M</a:t>
              </a:r>
            </a:p>
            <a:p>
              <a:pPr algn="ctr"/>
              <a:r>
                <a:rPr lang="ko-KR" altLang="en-US" sz="1200" dirty="0" err="1" smtClean="0"/>
                <a:t>콘트롤러활성</a:t>
              </a:r>
              <a:r>
                <a:rPr lang="ko-KR" altLang="en-US" sz="1200" dirty="0" err="1"/>
                <a:t>화</a:t>
              </a:r>
              <a:endParaRPr lang="en-US" altLang="ko-KR" sz="1200" dirty="0" smtClean="0"/>
            </a:p>
          </p:txBody>
        </p:sp>
        <p:cxnSp>
          <p:nvCxnSpPr>
            <p:cNvPr id="20" name="직선 화살표 연결선 19"/>
            <p:cNvCxnSpPr>
              <a:endCxn id="60" idx="3"/>
            </p:cNvCxnSpPr>
            <p:nvPr/>
          </p:nvCxnSpPr>
          <p:spPr>
            <a:xfrm>
              <a:off x="4847840" y="3314857"/>
              <a:ext cx="654083" cy="14801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/>
            <p:cNvSpPr/>
            <p:nvPr/>
          </p:nvSpPr>
          <p:spPr>
            <a:xfrm>
              <a:off x="6803980" y="968971"/>
              <a:ext cx="1272483" cy="4308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5</a:t>
              </a:r>
              <a:r>
                <a:rPr lang="ko-KR" altLang="en-US" sz="1200" dirty="0" smtClean="0"/>
                <a:t>층</a:t>
              </a:r>
              <a:endParaRPr lang="en-US" altLang="ko-KR" sz="1200" dirty="0" smtClean="0"/>
            </a:p>
            <a:p>
              <a:pPr algn="ctr"/>
              <a:r>
                <a:rPr lang="ko-KR" altLang="en-US" sz="1200" dirty="0" err="1" smtClean="0"/>
                <a:t>익스텐더</a:t>
              </a:r>
              <a:r>
                <a:rPr lang="en-US" altLang="ko-KR" sz="1200" dirty="0" smtClean="0"/>
                <a:t>GIGA</a:t>
              </a:r>
              <a:endParaRPr lang="ko-KR" altLang="en-US" sz="12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304974" y="4979695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/>
                <a:t>192.168.0.250</a:t>
              </a:r>
              <a:endParaRPr lang="ko-KR" altLang="en-US" sz="12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890987" y="1433384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/>
                <a:t>192.168.0.254</a:t>
              </a:r>
              <a:endParaRPr lang="ko-KR" altLang="en-US" sz="1200" dirty="0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4695417" y="4466120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</a:t>
            </a:r>
            <a:r>
              <a:rPr lang="ko-KR" altLang="en-US" dirty="0" smtClean="0"/>
              <a:t>층</a:t>
            </a:r>
            <a:endParaRPr lang="ko-KR" alt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4619549" y="2144294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4</a:t>
            </a:r>
            <a:r>
              <a:rPr lang="ko-KR" altLang="en-US" dirty="0" smtClean="0"/>
              <a:t>층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 rot="17491626">
            <a:off x="5988795" y="1395685"/>
            <a:ext cx="6351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LAN</a:t>
            </a:r>
            <a:r>
              <a:rPr lang="ko-KR" altLang="en-US" sz="1200" dirty="0" smtClean="0"/>
              <a:t>선</a:t>
            </a:r>
            <a:endParaRPr lang="ko-KR" altLang="en-US" sz="1200" dirty="0"/>
          </a:p>
        </p:txBody>
      </p:sp>
      <p:sp>
        <p:nvSpPr>
          <p:cNvPr id="40" name="직사각형 39"/>
          <p:cNvSpPr/>
          <p:nvPr/>
        </p:nvSpPr>
        <p:spPr>
          <a:xfrm>
            <a:off x="6928925" y="2103527"/>
            <a:ext cx="1272483" cy="430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r>
              <a:rPr lang="ko-KR" altLang="en-US" sz="1200" dirty="0" smtClean="0"/>
              <a:t>층</a:t>
            </a:r>
            <a:endParaRPr lang="en-US" altLang="ko-KR" sz="1200" dirty="0" smtClean="0"/>
          </a:p>
          <a:p>
            <a:pPr algn="ctr"/>
            <a:r>
              <a:rPr lang="ko-KR" altLang="en-US" sz="1200" dirty="0" err="1" smtClean="0"/>
              <a:t>익스텐더</a:t>
            </a:r>
            <a:r>
              <a:rPr lang="en-US" altLang="ko-KR" sz="1200" dirty="0" smtClean="0"/>
              <a:t>GIGA</a:t>
            </a:r>
            <a:endParaRPr lang="ko-KR" altLang="en-US" sz="1200" dirty="0"/>
          </a:p>
        </p:txBody>
      </p:sp>
      <p:sp>
        <p:nvSpPr>
          <p:cNvPr id="42" name="직사각형 41"/>
          <p:cNvSpPr/>
          <p:nvPr/>
        </p:nvSpPr>
        <p:spPr>
          <a:xfrm>
            <a:off x="6628118" y="3495069"/>
            <a:ext cx="1272483" cy="430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/>
              <a:t>3</a:t>
            </a:r>
            <a:r>
              <a:rPr lang="ko-KR" altLang="en-US" sz="1200" dirty="0" smtClean="0"/>
              <a:t>층</a:t>
            </a:r>
            <a:endParaRPr lang="en-US" altLang="ko-KR" sz="1200" dirty="0" smtClean="0"/>
          </a:p>
          <a:p>
            <a:pPr algn="ctr"/>
            <a:r>
              <a:rPr lang="ko-KR" altLang="en-US" sz="1200" dirty="0" err="1" smtClean="0"/>
              <a:t>익스텐더</a:t>
            </a:r>
            <a:r>
              <a:rPr lang="en-US" altLang="ko-KR" sz="1200" dirty="0" smtClean="0"/>
              <a:t>GIGA</a:t>
            </a:r>
            <a:endParaRPr lang="ko-KR" altLang="en-US" sz="1200" dirty="0"/>
          </a:p>
        </p:txBody>
      </p:sp>
      <p:sp>
        <p:nvSpPr>
          <p:cNvPr id="43" name="직사각형 42"/>
          <p:cNvSpPr/>
          <p:nvPr/>
        </p:nvSpPr>
        <p:spPr>
          <a:xfrm>
            <a:off x="6928925" y="4386016"/>
            <a:ext cx="1272483" cy="430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r>
              <a:rPr lang="ko-KR" altLang="en-US" sz="1200" dirty="0" smtClean="0"/>
              <a:t>층</a:t>
            </a:r>
            <a:endParaRPr lang="en-US" altLang="ko-KR" sz="1200" dirty="0" smtClean="0"/>
          </a:p>
          <a:p>
            <a:pPr algn="ctr"/>
            <a:r>
              <a:rPr lang="ko-KR" altLang="en-US" sz="1200" dirty="0" err="1" smtClean="0"/>
              <a:t>익스텐더</a:t>
            </a:r>
            <a:r>
              <a:rPr lang="en-US" altLang="ko-KR" sz="1200" dirty="0" smtClean="0"/>
              <a:t>GIGA</a:t>
            </a:r>
            <a:endParaRPr lang="ko-KR" altLang="en-US" sz="1200" dirty="0"/>
          </a:p>
        </p:txBody>
      </p:sp>
      <p:cxnSp>
        <p:nvCxnSpPr>
          <p:cNvPr id="27" name="직선 화살표 연결선 26"/>
          <p:cNvCxnSpPr>
            <a:stCxn id="6" idx="3"/>
            <a:endCxn id="29" idx="1"/>
          </p:cNvCxnSpPr>
          <p:nvPr/>
        </p:nvCxnSpPr>
        <p:spPr>
          <a:xfrm flipV="1">
            <a:off x="6173657" y="1040143"/>
            <a:ext cx="365953" cy="134404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 rot="17577728">
            <a:off x="6057651" y="3802544"/>
            <a:ext cx="6351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LAN</a:t>
            </a:r>
            <a:r>
              <a:rPr lang="ko-KR" altLang="en-US" sz="1200" dirty="0" smtClean="0"/>
              <a:t>선</a:t>
            </a:r>
            <a:endParaRPr lang="ko-KR" altLang="en-US" sz="1200" dirty="0"/>
          </a:p>
        </p:txBody>
      </p:sp>
      <p:cxnSp>
        <p:nvCxnSpPr>
          <p:cNvPr id="33" name="직선 화살표 연결선 32"/>
          <p:cNvCxnSpPr/>
          <p:nvPr/>
        </p:nvCxnSpPr>
        <p:spPr>
          <a:xfrm>
            <a:off x="6173657" y="2318942"/>
            <a:ext cx="755268" cy="1001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화살표 연결선 61"/>
          <p:cNvCxnSpPr>
            <a:stCxn id="18" idx="3"/>
            <a:endCxn id="42" idx="1"/>
          </p:cNvCxnSpPr>
          <p:nvPr/>
        </p:nvCxnSpPr>
        <p:spPr>
          <a:xfrm flipV="1">
            <a:off x="6204895" y="3710484"/>
            <a:ext cx="423223" cy="94951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화살표 연결선 63"/>
          <p:cNvCxnSpPr/>
          <p:nvPr/>
        </p:nvCxnSpPr>
        <p:spPr>
          <a:xfrm>
            <a:off x="6248983" y="4630056"/>
            <a:ext cx="755268" cy="1001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306350" y="2047588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무선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306350" y="4383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무선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676846" y="3908243"/>
            <a:ext cx="11352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192.168.0.254</a:t>
            </a:r>
            <a:endParaRPr lang="ko-KR" altLang="en-US" sz="1200" dirty="0"/>
          </a:p>
        </p:txBody>
      </p:sp>
      <p:sp>
        <p:nvSpPr>
          <p:cNvPr id="68" name="TextBox 67"/>
          <p:cNvSpPr txBox="1"/>
          <p:nvPr/>
        </p:nvSpPr>
        <p:spPr>
          <a:xfrm>
            <a:off x="6992279" y="2533721"/>
            <a:ext cx="11352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192.168.0.252</a:t>
            </a:r>
            <a:endParaRPr lang="ko-KR" altLang="en-US" sz="1200" dirty="0"/>
          </a:p>
        </p:txBody>
      </p:sp>
      <p:sp>
        <p:nvSpPr>
          <p:cNvPr id="53" name="TextBox 52"/>
          <p:cNvSpPr txBox="1"/>
          <p:nvPr/>
        </p:nvSpPr>
        <p:spPr>
          <a:xfrm>
            <a:off x="5222940" y="2673738"/>
            <a:ext cx="965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192.168.0.1</a:t>
            </a:r>
            <a:endParaRPr lang="ko-KR" altLang="en-US" sz="1200" dirty="0"/>
          </a:p>
        </p:txBody>
      </p:sp>
      <p:sp>
        <p:nvSpPr>
          <p:cNvPr id="69" name="TextBox 68"/>
          <p:cNvSpPr txBox="1"/>
          <p:nvPr/>
        </p:nvSpPr>
        <p:spPr>
          <a:xfrm>
            <a:off x="5302721" y="4973951"/>
            <a:ext cx="965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192.168.0.1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65193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40</Words>
  <Application>Microsoft Office PowerPoint</Application>
  <PresentationFormat>화면 슬라이드 쇼(4:3)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69</cp:revision>
  <cp:lastPrinted>2022-01-11T08:57:26Z</cp:lastPrinted>
  <dcterms:created xsi:type="dcterms:W3CDTF">2021-12-30T22:22:36Z</dcterms:created>
  <dcterms:modified xsi:type="dcterms:W3CDTF">2022-01-14T02:37:54Z</dcterms:modified>
</cp:coreProperties>
</file>