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92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5F37EF-EDEE-4F4F-9FB2-7345153DC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426B464-3195-4557-A476-B023708EE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F85911-6D4D-42CA-97AF-93DBF937D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402274-6CF9-41D4-A85F-B216BA4D8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88BEAB-C066-4E42-8893-E763C7FC6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82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BB9446-E059-48A7-A7D8-B0DA07F66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6C4B90-DCEB-44D1-9CD1-0A6C2FFC4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80EDD2-A4C4-4432-BA23-5CFEF6A98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E887A-C06A-421D-938F-4C7EF48F3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724866-7040-43E7-8547-AFE047947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79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7E286E2-EB29-4743-969F-6F873D008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469D274-4DF7-49D8-8A00-F1D3497CD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02D736-2602-431D-8FC0-4C072FDAD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5A3FC0-A2DA-4A8C-818B-7B67F985B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E240D5-A68B-4995-8482-A0A3241C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5188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4F54FA-EDC5-4358-A1C0-C9B09D097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61BE53-D765-4DA0-9452-C3A8B4C5F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E3A3A1-07BF-4FBF-A109-14BE4CF1C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D259D87-2307-471F-95DE-96B64D0CC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D414A5-1DCD-43BD-956D-5735324A8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801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4A6A77-DF81-4EA0-B8A6-DF7C067D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ED1BD85-CB6F-47A8-855F-32F759C9A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BCEBCC-7580-4014-9549-2DA1D35EA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DE6C34D-7141-4BA7-B238-0094DD43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C1F37D-AC20-4D34-A8CC-42975148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17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9B946E-DD25-4CD9-9421-1C30ED8F7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779F14-DE92-492D-8DD8-5F13974F2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79A38E-72AD-4DA9-B229-929C4512C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9962770-3405-4FCB-825B-F530BBD5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07789D4-6A9B-4FBE-AE75-F1AC2783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DCFDC6-B116-4BED-BBBC-D243C2C03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07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816C43-7D9D-4DDA-95C2-BAC24F16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651D63-A3DB-401C-9D48-FA14C300D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7DEF179-B9D5-4E3F-953D-39E548FBF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2CE7FDB-E9CE-4ED2-9F36-5C28CF0F3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36D1877-4717-46BF-87A8-BDBC13C640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6F7E906-3860-4D06-8AEA-FE002999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5CD03E2-E39D-43F3-BEDF-7BFD764E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676AB9A-F3A7-470A-A42E-98B5B05A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63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5118B4-F150-46BA-86F4-27324D34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D30288A-A12E-4DEC-B00D-9B731890D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7D000D4-8392-45F0-9FBE-80B992E8F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B86B5B5-1301-4E42-9FB7-3DBAE1A0C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590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5BC8FA9-D018-4845-BD9C-B150900C3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9BFBC50-3F4A-4557-9835-1A1A3228F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6F3FCCB-7A0A-4FDE-B91D-CF4CA866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46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AE169B-F38D-4A99-A6CD-80BEA9B78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9B94BD-7269-4B1B-B2A4-C37B1D1E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041B5A-6A56-4727-9003-C43B9BC2D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39BA444-51DB-4C6B-998E-3F859CF2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677E72-0FDC-4073-BE7F-CCCE72495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0B24E3-D7EE-4224-A42E-1648B53A8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02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10CA35-4CD6-4D1A-9B2D-1E313933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370765-E3AF-4B15-8F92-F047067612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EA04642-9F73-41E6-A97B-EDD804D64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594AF7C-4C84-4F63-B1B9-ECD055EA9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002A228-6722-4E23-8435-F9E8DB78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81D1A81-C45F-4544-895C-45238795C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423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115AFA-7A58-485A-926C-B1385EEA8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C37B37-75C9-4B11-B27A-B1509471C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1CCB81-BE6A-467E-8DE7-AA4741EDB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2D881-8595-4387-9B60-513FB7BF7D82}" type="datetimeFigureOut">
              <a:rPr lang="ko-KR" altLang="en-US" smtClean="0"/>
              <a:t>2021-11-08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E2BDBB-9CDE-4FB5-81C1-44A9BEB74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97D6CF-77BD-452F-8366-A9992A7D8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C4D74-204A-4A30-95D6-2371936AE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62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EE82EDC-914E-4E80-BF0B-A0BD023E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982" y="2285434"/>
            <a:ext cx="2503957" cy="405005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9EFFA35-9505-4969-9DF1-87FCEA115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808" y="2540160"/>
            <a:ext cx="3435476" cy="4139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B79DD9-19E3-468F-870A-805C9C41BC36}"/>
              </a:ext>
            </a:extLst>
          </p:cNvPr>
          <p:cNvSpPr txBox="1"/>
          <p:nvPr/>
        </p:nvSpPr>
        <p:spPr>
          <a:xfrm>
            <a:off x="1318162" y="463138"/>
            <a:ext cx="68371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A3000U</a:t>
            </a:r>
            <a:r>
              <a:rPr lang="ko-KR" altLang="en-US" dirty="0"/>
              <a:t>을 </a:t>
            </a:r>
            <a:r>
              <a:rPr lang="en-US" altLang="ko-KR" dirty="0"/>
              <a:t>PC </a:t>
            </a:r>
            <a:r>
              <a:rPr lang="en-US" altLang="ko-KR" dirty="0" err="1"/>
              <a:t>usb</a:t>
            </a:r>
            <a:r>
              <a:rPr lang="ko-KR" altLang="en-US" dirty="0"/>
              <a:t>포트에 꼽고</a:t>
            </a:r>
            <a:endParaRPr lang="en-US" altLang="ko-KR" dirty="0"/>
          </a:p>
          <a:p>
            <a:r>
              <a:rPr lang="ko-KR" altLang="en-US" dirty="0"/>
              <a:t>스마트폰 </a:t>
            </a:r>
            <a:r>
              <a:rPr lang="ko-KR" altLang="en-US" dirty="0" err="1"/>
              <a:t>핫스팟을</a:t>
            </a:r>
            <a:r>
              <a:rPr lang="ko-KR" altLang="en-US" dirty="0"/>
              <a:t> 통해 </a:t>
            </a:r>
            <a:r>
              <a:rPr lang="en-US" altLang="ko-KR" dirty="0"/>
              <a:t>PC</a:t>
            </a:r>
            <a:r>
              <a:rPr lang="ko-KR" altLang="en-US" dirty="0"/>
              <a:t>을 인터넷에 연결하려고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그런데 아래 그림과 같이 </a:t>
            </a:r>
            <a:r>
              <a:rPr lang="en-US" altLang="ko-KR" dirty="0"/>
              <a:t>“</a:t>
            </a:r>
            <a:r>
              <a:rPr lang="ko-KR" altLang="en-US" dirty="0"/>
              <a:t>네트워크 보안 키 입력</a:t>
            </a:r>
            <a:r>
              <a:rPr lang="en-US" altLang="ko-KR" dirty="0"/>
              <a:t>”</a:t>
            </a:r>
            <a:r>
              <a:rPr lang="ko-KR" altLang="en-US" dirty="0"/>
              <a:t>을 요구합니다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그런데 보안키 비밀번호가 기억이 없어요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보안키를 초기화 할 수는 없는지요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해결방법을 알고 싶습니다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469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2021-11-08T05:25:17Z</dcterms:created>
  <dcterms:modified xsi:type="dcterms:W3CDTF">2021-11-08T05:25:36Z</dcterms:modified>
</cp:coreProperties>
</file>